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60" r:id="rId4"/>
    <p:sldId id="259" r:id="rId5"/>
    <p:sldId id="262" r:id="rId6"/>
    <p:sldId id="263" r:id="rId7"/>
    <p:sldId id="266" r:id="rId8"/>
    <p:sldId id="265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0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4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2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0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6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3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3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E3989-B005-42F2-310C-9B995A2B7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A6F26-5E9E-BEFF-223A-8CF099564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Velocity9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1F7CC-40A8-E9E7-31F9-BE66D8FC5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978408"/>
            <a:ext cx="5040785" cy="4868209"/>
          </a:xfrm>
        </p:spPr>
        <p:txBody>
          <a:bodyPr anchor="b">
            <a:normAutofit/>
          </a:bodyPr>
          <a:lstStyle/>
          <a:p>
            <a:pPr algn="r"/>
            <a:r>
              <a:rPr lang="bg-BG" dirty="0">
                <a:solidFill>
                  <a:schemeClr val="bg1"/>
                </a:solidFill>
              </a:rPr>
              <a:t>Автор: Станимир Колев 12е клас</a:t>
            </a:r>
          </a:p>
          <a:p>
            <a:pPr algn="r"/>
            <a:r>
              <a:rPr lang="bg-BG" dirty="0">
                <a:solidFill>
                  <a:schemeClr val="bg1"/>
                </a:solidFill>
              </a:rPr>
              <a:t>МГ „Акад. Кирил Попов“ гр. Пловдив</a:t>
            </a:r>
          </a:p>
          <a:p>
            <a:pPr algn="r"/>
            <a:endParaRPr lang="bg-BG" dirty="0">
              <a:solidFill>
                <a:schemeClr val="bg1"/>
              </a:solidFill>
            </a:endParaRPr>
          </a:p>
          <a:p>
            <a:pPr algn="r"/>
            <a:r>
              <a:rPr lang="bg-BG" dirty="0">
                <a:solidFill>
                  <a:schemeClr val="bg1"/>
                </a:solidFill>
              </a:rPr>
              <a:t>Научен ръководител: Дарина Брънчева </a:t>
            </a:r>
          </a:p>
          <a:p>
            <a:pPr algn="r"/>
            <a:r>
              <a:rPr lang="bg-BG" dirty="0">
                <a:solidFill>
                  <a:schemeClr val="bg1"/>
                </a:solidFill>
              </a:rPr>
              <a:t>Старши учител по информатика и информационни технологии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2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5FE7B-5B9E-B3A4-3C18-B375D26F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Заключение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38638-B21D-5757-34A2-9F21D8480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3172570"/>
            <a:ext cx="6144230" cy="3016294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effectLst/>
              </a:rPr>
              <a:t>В </a:t>
            </a:r>
            <a:r>
              <a:rPr lang="en-US" dirty="0" err="1">
                <a:effectLst/>
              </a:rPr>
              <a:t>България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спортът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калистеника </a:t>
            </a:r>
            <a:r>
              <a:rPr lang="en-US" dirty="0">
                <a:effectLst/>
              </a:rPr>
              <a:t>е </a:t>
            </a:r>
            <a:r>
              <a:rPr lang="en-US" dirty="0" err="1">
                <a:effectLst/>
              </a:rPr>
              <a:t>изключително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популярен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но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поради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природата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този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спорт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няма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треньори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които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подпомагат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развитието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навлизащите</a:t>
            </a:r>
            <a:r>
              <a:rPr lang="en-US" dirty="0">
                <a:effectLst/>
              </a:rPr>
              <a:t> в </a:t>
            </a:r>
            <a:r>
              <a:rPr lang="en-US" dirty="0" err="1">
                <a:effectLst/>
              </a:rPr>
              <a:t>света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калистениката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спортисти</a:t>
            </a:r>
            <a:r>
              <a:rPr lang="en-US" dirty="0">
                <a:effectLst/>
              </a:rPr>
              <a:t>.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С </a:t>
            </a:r>
            <a:r>
              <a:rPr lang="en-US" dirty="0" err="1"/>
              <a:t>разработката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този</a:t>
            </a:r>
            <a:r>
              <a:rPr lang="en-US" dirty="0"/>
              <a:t> </a:t>
            </a:r>
            <a:r>
              <a:rPr lang="en-US" dirty="0" err="1"/>
              <a:t>проект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надявам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помогна</a:t>
            </a:r>
            <a:r>
              <a:rPr lang="en-US" dirty="0"/>
              <a:t> </a:t>
            </a:r>
            <a:r>
              <a:rPr lang="en-US" dirty="0" err="1"/>
              <a:t>както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навлизащите</a:t>
            </a:r>
            <a:r>
              <a:rPr lang="en-US" dirty="0"/>
              <a:t> в </a:t>
            </a:r>
            <a:r>
              <a:rPr lang="en-US" dirty="0" err="1"/>
              <a:t>спорта</a:t>
            </a:r>
            <a:r>
              <a:rPr lang="en-US" dirty="0"/>
              <a:t>, </a:t>
            </a:r>
            <a:r>
              <a:rPr lang="en-US" dirty="0" err="1"/>
              <a:t>така</a:t>
            </a:r>
            <a:r>
              <a:rPr lang="en-US" dirty="0"/>
              <a:t> и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професионалистите</a:t>
            </a:r>
            <a:r>
              <a:rPr lang="en-US" dirty="0"/>
              <a:t>. </a:t>
            </a:r>
            <a:r>
              <a:rPr lang="en-US" dirty="0" err="1"/>
              <a:t>Чрез</a:t>
            </a:r>
            <a:r>
              <a:rPr lang="en-US" dirty="0"/>
              <a:t> “Velocity9” </a:t>
            </a:r>
            <a:r>
              <a:rPr lang="en-US" dirty="0" err="1"/>
              <a:t>всеки</a:t>
            </a:r>
            <a:r>
              <a:rPr lang="en-US" dirty="0"/>
              <a:t> </a:t>
            </a:r>
            <a:r>
              <a:rPr lang="en-US" dirty="0" err="1"/>
              <a:t>трениращ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изгради</a:t>
            </a:r>
            <a:r>
              <a:rPr lang="en-US" dirty="0"/>
              <a:t> </a:t>
            </a:r>
            <a:r>
              <a:rPr lang="en-US" dirty="0" err="1"/>
              <a:t>базова</a:t>
            </a:r>
            <a:r>
              <a:rPr lang="en-US" dirty="0"/>
              <a:t> </a:t>
            </a:r>
            <a:r>
              <a:rPr lang="en-US" dirty="0" err="1"/>
              <a:t>сила</a:t>
            </a:r>
            <a:r>
              <a:rPr lang="en-US" dirty="0"/>
              <a:t>, </a:t>
            </a:r>
            <a:r>
              <a:rPr lang="en-US" dirty="0" err="1"/>
              <a:t>теоретични</a:t>
            </a:r>
            <a:r>
              <a:rPr lang="en-US" dirty="0"/>
              <a:t> </a:t>
            </a:r>
            <a:r>
              <a:rPr lang="en-US" dirty="0" err="1"/>
              <a:t>знания</a:t>
            </a:r>
            <a:r>
              <a:rPr lang="en-US" dirty="0"/>
              <a:t> и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предпази</a:t>
            </a:r>
            <a:r>
              <a:rPr lang="en-US" dirty="0"/>
              <a:t> </a:t>
            </a:r>
            <a:r>
              <a:rPr lang="en-US" dirty="0" err="1"/>
              <a:t>себе</a:t>
            </a:r>
            <a:r>
              <a:rPr lang="en-US" dirty="0"/>
              <a:t> </a:t>
            </a:r>
            <a:r>
              <a:rPr lang="en-US" dirty="0" err="1"/>
              <a:t>си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травми</a:t>
            </a:r>
            <a:r>
              <a:rPr lang="en-US" dirty="0"/>
              <a:t>.</a:t>
            </a:r>
          </a:p>
        </p:txBody>
      </p:sp>
      <p:pic>
        <p:nvPicPr>
          <p:cNvPr id="5" name="Picture 4" descr="A person holding his shoulder&#10;&#10;Description automatically generated with low confidence">
            <a:extLst>
              <a:ext uri="{FF2B5EF4-FFF2-40B4-BE49-F238E27FC236}">
                <a16:creationId xmlns:a16="http://schemas.microsoft.com/office/drawing/2014/main" id="{7F7ED1A1-A86C-1A06-A68A-7F14F705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68" y="686897"/>
            <a:ext cx="4023360" cy="53113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8869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8926-5102-1667-7F06-52D26F04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Благодаря Ви за вниманието!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4A3BA-B03D-4277-40A8-2E1355174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9C759-5F9B-20DF-23C1-C88006B4AC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83C71-221D-B419-9D46-BF77686C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EAEEC-8B80-DCDF-CB45-5069213067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0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3C33-95A7-2E10-743F-C19A03C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59" y="867282"/>
            <a:ext cx="11165481" cy="1073056"/>
          </a:xfrm>
        </p:spPr>
        <p:txBody>
          <a:bodyPr>
            <a:normAutofit fontScale="90000"/>
          </a:bodyPr>
          <a:lstStyle/>
          <a:p>
            <a:pPr algn="ctr"/>
            <a:r>
              <a:rPr lang="bg-BG" sz="3600" dirty="0"/>
              <a:t>Проектът „</a:t>
            </a:r>
            <a:r>
              <a:rPr lang="en-US" sz="3600" dirty="0"/>
              <a:t>Velocity9</a:t>
            </a:r>
            <a:r>
              <a:rPr lang="bg-BG" sz="3600" dirty="0"/>
              <a:t>“ представлява уеб приложение, създадено да подпомага спортната дейност на трениращите калистеника</a:t>
            </a:r>
            <a:r>
              <a:rPr lang="en-US" sz="36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54202-B7A4-2719-1434-60EB559F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88" y="2493818"/>
            <a:ext cx="8529529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3C33-95A7-2E10-743F-C19A03C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59" y="867282"/>
            <a:ext cx="11165481" cy="10730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“Velocity9” - </a:t>
            </a:r>
            <a:r>
              <a:rPr lang="bg-BG" sz="3600" dirty="0"/>
              <a:t>Навигация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8AFC1-2ED7-E607-23C9-A1AFE0C7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98" y="1644073"/>
            <a:ext cx="9654001" cy="47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FE7B-5B9E-B3A4-3C18-B375D26F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Цел на проекта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38638-B21D-5757-34A2-9F21D8480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152073"/>
            <a:ext cx="11230785" cy="4046907"/>
          </a:xfrm>
        </p:spPr>
        <p:txBody>
          <a:bodyPr/>
          <a:lstStyle/>
          <a:p>
            <a:pPr algn="just"/>
            <a:r>
              <a:rPr lang="bg-B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помощта на „Виртуален треньор по калистеника“, спортистите имат възможност да: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ъздадат с помощта на изкуствен интелект тренировъчен план, специално пригоден за тях,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bg-B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одложат своето изпълнение на дадено упражнение на оценка, която да спомага за техния по-нататъчен успех в спорта,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Изградят и</a:t>
            </a:r>
            <a:r>
              <a:rPr lang="bg-BG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теоретичните знания на спортистите, като им предостави голям набор от информация за калистениката и човешкото тяло,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Виждат статистики за своята спортна дейност;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8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FE7B-5B9E-B3A4-3C18-B375D26F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</a:t>
            </a:r>
            <a:r>
              <a:rPr lang="bg-BG" dirty="0"/>
              <a:t>сновни функции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38638-B21D-5757-34A2-9F21D8480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152073"/>
            <a:ext cx="11230785" cy="4046907"/>
          </a:xfrm>
        </p:spPr>
        <p:txBody>
          <a:bodyPr/>
          <a:lstStyle/>
          <a:p>
            <a:pPr algn="just"/>
            <a:r>
              <a:rPr lang="bg-BG" dirty="0"/>
              <a:t>„</a:t>
            </a:r>
            <a:r>
              <a:rPr lang="en-US" dirty="0"/>
              <a:t>Velocity9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напълно покрива нуждите на трениращите калистеника. Основните функции на уеб приложението обхващат: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bg-BG" dirty="0"/>
              <a:t>Генериране на тренировка и нейното изпълнение чрез таймери и актуализация на изпълнените повторения и серии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bg-BG" dirty="0"/>
              <a:t>Оценка на изпълнението на дадено упражнение и визуализация на правилното такова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bg-BG" dirty="0"/>
              <a:t>Управление на голяма база данни с упражнения от калистениката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bg-BG" dirty="0"/>
              <a:t>Генериране на статистики за потребителя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3C33-95A7-2E10-743F-C19A03C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59" y="867282"/>
            <a:ext cx="11165481" cy="1073056"/>
          </a:xfrm>
        </p:spPr>
        <p:txBody>
          <a:bodyPr>
            <a:normAutofit/>
          </a:bodyPr>
          <a:lstStyle/>
          <a:p>
            <a:pPr algn="ctr"/>
            <a:r>
              <a:rPr lang="bg-BG" sz="3600" dirty="0"/>
              <a:t>Реализация - микросървиси</a:t>
            </a:r>
            <a:endParaRPr lang="en-US" sz="3600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23E10B-F89A-6C85-B675-645421484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92" y="1781683"/>
            <a:ext cx="8436013" cy="47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8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3C33-95A7-2E10-743F-C19A03C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59" y="867282"/>
            <a:ext cx="11165481" cy="1073056"/>
          </a:xfrm>
        </p:spPr>
        <p:txBody>
          <a:bodyPr>
            <a:normAutofit/>
          </a:bodyPr>
          <a:lstStyle/>
          <a:p>
            <a:pPr algn="ctr"/>
            <a:r>
              <a:rPr lang="bg-BG" sz="3600" dirty="0"/>
              <a:t>Реализация – генериране на тренировки</a:t>
            </a:r>
            <a:endParaRPr lang="en-US" sz="3600" dirty="0"/>
          </a:p>
        </p:txBody>
      </p:sp>
      <p:pic>
        <p:nvPicPr>
          <p:cNvPr id="7" name="Picture 6" descr="A diagram of a restaurant&#10;&#10;Description automatically generated with low confidence">
            <a:extLst>
              <a:ext uri="{FF2B5EF4-FFF2-40B4-BE49-F238E27FC236}">
                <a16:creationId xmlns:a16="http://schemas.microsoft.com/office/drawing/2014/main" id="{D13240FC-A390-E962-2AC1-35EF577D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" y="1800991"/>
            <a:ext cx="7366150" cy="4844327"/>
          </a:xfrm>
          <a:prstGeom prst="rect">
            <a:avLst/>
          </a:prstGeom>
        </p:spPr>
      </p:pic>
      <p:pic>
        <p:nvPicPr>
          <p:cNvPr id="6" name="Picture 5" descr="A diagram of a tank&#10;&#10;Description automatically generated with low confidence">
            <a:extLst>
              <a:ext uri="{FF2B5EF4-FFF2-40B4-BE49-F238E27FC236}">
                <a16:creationId xmlns:a16="http://schemas.microsoft.com/office/drawing/2014/main" id="{8F946166-614A-CA65-4A81-B8F10293D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26" y="2014361"/>
            <a:ext cx="3945644" cy="30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3C33-95A7-2E10-743F-C19A03C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59" y="867282"/>
            <a:ext cx="11165481" cy="1073056"/>
          </a:xfrm>
        </p:spPr>
        <p:txBody>
          <a:bodyPr>
            <a:normAutofit/>
          </a:bodyPr>
          <a:lstStyle/>
          <a:p>
            <a:pPr algn="ctr"/>
            <a:r>
              <a:rPr lang="bg-BG" sz="3600" dirty="0"/>
              <a:t>Реализация – оценка на изпълнението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4C445-9F9B-2599-4695-8F4CCD136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1" y="1859790"/>
            <a:ext cx="4677576" cy="44473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E573893-F278-43F1-407E-372D2D2B0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15" y="2447603"/>
            <a:ext cx="5702725" cy="35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FE7B-5B9E-B3A4-3C18-B375D26F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технологии</a:t>
            </a:r>
            <a:endParaRPr lang="en-US" dirty="0"/>
          </a:p>
        </p:txBody>
      </p:sp>
      <p:pic>
        <p:nvPicPr>
          <p:cNvPr id="5" name="Content Placeholder 4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5EF2D12B-BAC9-E99C-4917-5DF2412C77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6" y="2293427"/>
            <a:ext cx="2012730" cy="2012730"/>
          </a:xfrm>
        </p:spPr>
      </p:pic>
      <p:pic>
        <p:nvPicPr>
          <p:cNvPr id="7" name="Picture 6" descr="A blue log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576F377-1D94-75F3-16B3-9076C080A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22" y="2293427"/>
            <a:ext cx="2134455" cy="2134455"/>
          </a:xfrm>
          <a:prstGeom prst="rect">
            <a:avLst/>
          </a:prstGeom>
        </p:spPr>
      </p:pic>
      <p:pic>
        <p:nvPicPr>
          <p:cNvPr id="9" name="Picture 8" descr="A red square with a white letter k&#10;&#10;Description automatically generated with medium confidence">
            <a:extLst>
              <a:ext uri="{FF2B5EF4-FFF2-40B4-BE49-F238E27FC236}">
                <a16:creationId xmlns:a16="http://schemas.microsoft.com/office/drawing/2014/main" id="{169CD10D-CF20-13F6-D2AB-93E121A9B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23" y="2293427"/>
            <a:ext cx="2012730" cy="2012730"/>
          </a:xfrm>
          <a:prstGeom prst="rect">
            <a:avLst/>
          </a:prstGeom>
        </p:spPr>
      </p:pic>
      <p:pic>
        <p:nvPicPr>
          <p:cNvPr id="11" name="Picture 10" descr="A picture containing lamp, design&#10;&#10;Description automatically generated">
            <a:extLst>
              <a:ext uri="{FF2B5EF4-FFF2-40B4-BE49-F238E27FC236}">
                <a16:creationId xmlns:a16="http://schemas.microsoft.com/office/drawing/2014/main" id="{821D8012-1DF2-5F17-5883-293ACDE37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99" y="2260748"/>
            <a:ext cx="2012730" cy="2045409"/>
          </a:xfrm>
          <a:prstGeom prst="rect">
            <a:avLst/>
          </a:prstGeom>
        </p:spPr>
      </p:pic>
      <p:pic>
        <p:nvPicPr>
          <p:cNvPr id="13" name="Picture 12" descr="A picture containing art, drawing, design&#10;&#10;Description automatically generated">
            <a:extLst>
              <a:ext uri="{FF2B5EF4-FFF2-40B4-BE49-F238E27FC236}">
                <a16:creationId xmlns:a16="http://schemas.microsoft.com/office/drawing/2014/main" id="{3C8C9462-FB01-1D65-C82C-81A6D2176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5" y="4627920"/>
            <a:ext cx="2012731" cy="20127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F5499CB-D649-BB4D-3B5F-80811F9994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1522" y="4627920"/>
            <a:ext cx="2012730" cy="2012730"/>
          </a:xfrm>
          <a:prstGeom prst="rect">
            <a:avLst/>
          </a:prstGeom>
        </p:spPr>
      </p:pic>
      <p:pic>
        <p:nvPicPr>
          <p:cNvPr id="17" name="Picture 16" descr="A yellow square with white letters and a black circle&#10;&#10;Description automatically generated with low confidence">
            <a:extLst>
              <a:ext uri="{FF2B5EF4-FFF2-40B4-BE49-F238E27FC236}">
                <a16:creationId xmlns:a16="http://schemas.microsoft.com/office/drawing/2014/main" id="{214471B9-69D5-8B3E-F54E-C10DFD354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23" y="4678803"/>
            <a:ext cx="2012731" cy="2012731"/>
          </a:xfrm>
          <a:prstGeom prst="rect">
            <a:avLst/>
          </a:prstGeom>
        </p:spPr>
      </p:pic>
      <p:pic>
        <p:nvPicPr>
          <p:cNvPr id="19" name="Picture 18" descr="A picture containing graphics, symbol, graphic design, design&#10;&#10;Description automatically generated">
            <a:extLst>
              <a:ext uri="{FF2B5EF4-FFF2-40B4-BE49-F238E27FC236}">
                <a16:creationId xmlns:a16="http://schemas.microsoft.com/office/drawing/2014/main" id="{6271DA18-8DD8-AEC4-284F-CE151F86B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97" y="4526845"/>
            <a:ext cx="2164689" cy="21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304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279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Bierstadt</vt:lpstr>
      <vt:lpstr>Calibri</vt:lpstr>
      <vt:lpstr>Times New Roman</vt:lpstr>
      <vt:lpstr>GestaltVTI</vt:lpstr>
      <vt:lpstr>Velocity9</vt:lpstr>
      <vt:lpstr>Проектът „Velocity9“ представлява уеб приложение, създадено да подпомага спортната дейност на трениращите калистеника </vt:lpstr>
      <vt:lpstr>“Velocity9” - Навигация</vt:lpstr>
      <vt:lpstr>Цел на проекта</vt:lpstr>
      <vt:lpstr>Oсновни функции </vt:lpstr>
      <vt:lpstr>Реализация - микросървиси</vt:lpstr>
      <vt:lpstr>Реализация – генериране на тренировки</vt:lpstr>
      <vt:lpstr>Реализация – оценка на изпълнението</vt:lpstr>
      <vt:lpstr>Използвани технологии</vt:lpstr>
      <vt:lpstr>Заключение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Velocity</dc:title>
  <dc:creator>Stanimir Kolev</dc:creator>
  <cp:lastModifiedBy>Stanimir Kolev</cp:lastModifiedBy>
  <cp:revision>44</cp:revision>
  <dcterms:created xsi:type="dcterms:W3CDTF">2023-05-09T16:35:32Z</dcterms:created>
  <dcterms:modified xsi:type="dcterms:W3CDTF">2023-05-12T05:26:34Z</dcterms:modified>
</cp:coreProperties>
</file>